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256" r:id="rId2"/>
    <p:sldId id="285" r:id="rId3"/>
    <p:sldId id="259" r:id="rId4"/>
    <p:sldId id="319" r:id="rId5"/>
    <p:sldId id="320" r:id="rId6"/>
    <p:sldId id="311" r:id="rId7"/>
    <p:sldId id="316" r:id="rId8"/>
    <p:sldId id="314" r:id="rId9"/>
    <p:sldId id="317" r:id="rId10"/>
    <p:sldId id="324" r:id="rId11"/>
    <p:sldId id="325" r:id="rId12"/>
    <p:sldId id="326" r:id="rId13"/>
    <p:sldId id="321" r:id="rId14"/>
    <p:sldId id="327" r:id="rId15"/>
    <p:sldId id="328" r:id="rId16"/>
    <p:sldId id="280" r:id="rId17"/>
    <p:sldId id="308" r:id="rId18"/>
    <p:sldId id="329" r:id="rId19"/>
    <p:sldId id="310" r:id="rId20"/>
    <p:sldId id="330" r:id="rId21"/>
    <p:sldId id="323" r:id="rId22"/>
    <p:sldId id="342" r:id="rId23"/>
    <p:sldId id="338" r:id="rId24"/>
    <p:sldId id="339" r:id="rId25"/>
    <p:sldId id="332" r:id="rId26"/>
    <p:sldId id="334" r:id="rId27"/>
    <p:sldId id="333" r:id="rId28"/>
    <p:sldId id="335" r:id="rId29"/>
    <p:sldId id="340" r:id="rId30"/>
    <p:sldId id="336" r:id="rId31"/>
    <p:sldId id="331" r:id="rId32"/>
    <p:sldId id="341" r:id="rId33"/>
    <p:sldId id="309" r:id="rId34"/>
    <p:sldId id="322" r:id="rId35"/>
    <p:sldId id="31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0" autoAdjust="0"/>
    <p:restoredTop sz="86475" autoAdjust="0"/>
  </p:normalViewPr>
  <p:slideViewPr>
    <p:cSldViewPr>
      <p:cViewPr varScale="1">
        <p:scale>
          <a:sx n="56" d="100"/>
          <a:sy n="56" d="100"/>
        </p:scale>
        <p:origin x="-78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648" y="-5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CBA3-047D-4751-9899-8C9A03597AE1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A5591-5903-44D4-A65A-B0D706F6A4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8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aite.com/online/rep-john-lewis-tweets-dramatic-recounting-of-selma-march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aite.com/online/rep-john-lewis-tweets-dramatic-recounting-of-selma-march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A5591-5903-44D4-A65A-B0D706F6A49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“live” blogging/reporting of an event from the story by a character/participant (</a:t>
            </a:r>
            <a:r>
              <a:rPr lang="en-US" u="sng" dirty="0" smtClean="0">
                <a:hlinkClick r:id="rId3" tooltip="Rep. John Lewis Tweets Dramatic Recounting of Selma March"/>
              </a:rPr>
              <a:t>Rep. John Lewis Tweets Dramatic Recounting of Selma March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A5591-5903-44D4-A65A-B0D706F6A49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82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“live” blogging/reporting of an event from the story by a character/participant (</a:t>
            </a:r>
            <a:r>
              <a:rPr lang="en-US" u="sng" dirty="0" smtClean="0">
                <a:hlinkClick r:id="rId3" tooltip="Rep. John Lewis Tweets Dramatic Recounting of Selma March"/>
              </a:rPr>
              <a:t>Rep. John Lewis Tweets Dramatic Recounting of Selma March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A5591-5903-44D4-A65A-B0D706F6A49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827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5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6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7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3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4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5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2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0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49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0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6755A-BB43-4979-9F21-AA3C3D19C264}" type="datetimeFigureOut">
              <a:rPr lang="en-US" smtClean="0"/>
              <a:t>5/28/2015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A8F4-DDA7-404F-9755-8B0355AC6B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C:\Users\tengrrl\Documents\websites\dreamhost\tengrrl.com\graphics\PumpkinPie_grrls-255w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095552"/>
            <a:ext cx="2400300" cy="7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4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bedfordstmartins.com/bits/authors-2/traci-gardner/ten-pinterest-assignments/tgardner/" TargetMode="External"/><Relationship Id="rId2" Type="http://schemas.openxmlformats.org/officeDocument/2006/relationships/hyperlink" Target="http://3844s15.tracigardner.com/assignments/project-4-remix-a-story/pinterest-board-idea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bedfordstmartins.com/bits/authors-2/traci-gardner/pinterest-logistics/tgardne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pinterest.com/miss_daisyb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hamberofpostsecrets.wordpress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hamberofpostsecrets.wordpress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i.com/s3yjcfo1m95p/what-happened-to-little-red-riding-hood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prezi.com/s3yjcfo1m95p/what-happened-to-little-red-riding-hood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fliphtml5.com/eqpj/hwa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viepilot.com/posts/2014/06/04/disney-characters-go-to-college-1470600?lt_source=external,manua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hoisthefairestofthemall.weebly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hoisthefairestofthemall.weebly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bedfordstmartins.com/bits/authors-2/traci-gardner/snapchat-mashups/tgardner/" TargetMode="External"/><Relationship Id="rId2" Type="http://schemas.openxmlformats.org/officeDocument/2006/relationships/hyperlink" Target="http://www.buzzfeed.com/jarrylee/snapechat#3nf1l5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hoisthefairestofthemall.weebl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degreesearch.org/blog/wp-content/uploads/2013/03/shakespeares-tragedies-infographic-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greekmythcomix.wordpress.com/comic/deaths-in-the-iliad-a-classics-infographic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glink.com/scene/59199915229708288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diaite.com/online/rep-john-lewis-tweets-dramatic-recounting-of-selma-march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aite.com/online/rep-john-lewis-tweets-dramatic-recounting-of-selma-marc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terosnet.jaylaiche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scout.f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3844s15.tracigardner.com/assignments/project-4-remix-a-story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rimsong19/5003388058" TargetMode="External"/><Relationship Id="rId2" Type="http://schemas.openxmlformats.org/officeDocument/2006/relationships/hyperlink" Target="http://blogs.bedfordstmartins.com/bits/assignment-idea-2/a-list-of-ten-inspired-by-literary-starbucks/tgardn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vensnodgrass/3990957354" TargetMode="External"/><Relationship Id="rId2" Type="http://schemas.openxmlformats.org/officeDocument/2006/relationships/hyperlink" Target="http://blogs.bedfordstmartins.com/bits/assignment-idea-2/a-list-of-ten-inspired-by-literary-starbucks/tgardn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Narrative </a:t>
            </a:r>
            <a:r>
              <a:rPr lang="en-US" dirty="0"/>
              <a:t>Remix Assignments in the Digital Writing </a:t>
            </a:r>
            <a:r>
              <a:rPr lang="en-US" dirty="0" smtClean="0"/>
              <a:t>Classroom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Traci Gardner</a:t>
            </a:r>
          </a:p>
          <a:p>
            <a:r>
              <a:rPr lang="en-US" dirty="0" smtClean="0"/>
              <a:t>@tengrrl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Based on Pinterest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author might collect while writing</a:t>
            </a:r>
          </a:p>
          <a:p>
            <a:r>
              <a:rPr lang="en-US" dirty="0" smtClean="0"/>
              <a:t>A character might use while planning en event</a:t>
            </a:r>
          </a:p>
          <a:p>
            <a:r>
              <a:rPr lang="en-US" dirty="0" smtClean="0"/>
              <a:t>A character/historical figure’s hobby</a:t>
            </a:r>
          </a:p>
          <a:p>
            <a:r>
              <a:rPr lang="en-US" dirty="0" smtClean="0"/>
              <a:t>First-person witness to historical event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7220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hlinkClick r:id="rId2"/>
              </a:rPr>
              <a:t>http://3844s15.tracigardner.com/assignments/project-4-remix-a-story/pinterest-board-ideas</a:t>
            </a:r>
            <a:r>
              <a:rPr lang="en-US" sz="1000" dirty="0" smtClean="0">
                <a:hlinkClick r:id="rId2"/>
              </a:rPr>
              <a:t>/</a:t>
            </a:r>
            <a:endParaRPr lang="en-US" sz="1000" dirty="0" smtClean="0"/>
          </a:p>
          <a:p>
            <a:r>
              <a:rPr lang="en-US" sz="1000" dirty="0"/>
              <a:t>See also  </a:t>
            </a:r>
            <a:r>
              <a:rPr lang="en-US" sz="1000" dirty="0">
                <a:hlinkClick r:id="rId3"/>
              </a:rPr>
              <a:t>http://blogs.bedfordstmartins.com/bits/authors-2/traci-gardner/ten-pinterest-assignments/tgardner</a:t>
            </a:r>
            <a:r>
              <a:rPr lang="en-US" sz="1000" dirty="0" smtClean="0">
                <a:hlinkClick r:id="rId3"/>
              </a:rPr>
              <a:t>/</a:t>
            </a:r>
            <a:r>
              <a:rPr lang="en-US" sz="1000" dirty="0" smtClean="0"/>
              <a:t> and</a:t>
            </a:r>
          </a:p>
          <a:p>
            <a:r>
              <a:rPr lang="en-US" sz="1000" dirty="0">
                <a:hlinkClick r:id="rId4"/>
              </a:rPr>
              <a:t>http://blogs.bedfordstmartins.com/bits/authors-2/traci-gardner/pinterest-logistics/tgardner</a:t>
            </a:r>
            <a:r>
              <a:rPr lang="en-US" sz="1000" dirty="0" smtClean="0">
                <a:hlinkClick r:id="rId4"/>
              </a:rPr>
              <a:t>/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595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72200"/>
            <a:ext cx="632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hlinkClick r:id="rId2"/>
              </a:rPr>
              <a:t>https://www.pinterest.com/miss_daisyb</a:t>
            </a:r>
            <a:r>
              <a:rPr lang="en-US" sz="1000" dirty="0" smtClean="0">
                <a:hlinkClick r:id="rId2"/>
              </a:rPr>
              <a:t>/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229600" cy="423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Based on PostSecret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Postcards </a:t>
            </a:r>
          </a:p>
          <a:p>
            <a:r>
              <a:rPr lang="en-US" dirty="0" smtClean="0"/>
              <a:t>from a character </a:t>
            </a:r>
          </a:p>
          <a:p>
            <a:r>
              <a:rPr lang="en-US" dirty="0" smtClean="0"/>
              <a:t>from a political or historical figure</a:t>
            </a:r>
          </a:p>
          <a:p>
            <a:r>
              <a:rPr lang="en-US" dirty="0" smtClean="0"/>
              <a:t>from a group of characters on a related topic</a:t>
            </a:r>
          </a:p>
          <a:p>
            <a:r>
              <a:rPr lang="en-US" dirty="0" smtClean="0"/>
              <a:t>from a group of witnesses to the same event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140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>
                <a:hlinkClick r:id="rId3"/>
              </a:rPr>
              <a:t>https://chamberofpostsecrets.wordpress.com/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334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>
                <a:hlinkClick r:id="rId2"/>
              </a:rPr>
              <a:t>https://chamberofpostsecrets.wordpress.com/</a:t>
            </a:r>
            <a:endParaRPr lang="en-US" sz="1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71286"/>
            <a:ext cx="7288357" cy="488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Mash-up of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 the development of a story or event using evidence collected from social media. </a:t>
            </a:r>
          </a:p>
          <a:p>
            <a:r>
              <a:rPr lang="en-US" dirty="0" smtClean="0"/>
              <a:t>Work off the ways that news stories piece together photos and quotations from Twitter, Instagram, and YouTube.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Projects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310312" cy="4724474"/>
          </a:xfrm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u="sng" dirty="0">
                <a:hlinkClick r:id="rId3"/>
              </a:rPr>
              <a:t>https://prezi.com/s3yjcfo1m95p/what-happened-to-little-red-riding-hood/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16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Projects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u="sng" dirty="0">
                <a:hlinkClick r:id="rId2"/>
              </a:rPr>
              <a:t>https://prezi.com/s3yjcfo1m95p/what-happened-to-little-red-riding-hood/</a:t>
            </a:r>
            <a:endParaRPr lang="en-US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229600" cy="3845194"/>
          </a:xfrm>
        </p:spPr>
      </p:pic>
    </p:spTree>
    <p:extLst>
      <p:ext uri="{BB962C8B-B14F-4D97-AF65-F5344CB8AC3E}">
        <p14:creationId xmlns:p14="http://schemas.microsoft.com/office/powerpoint/2010/main" val="39626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5. </a:t>
            </a:r>
            <a:r>
              <a:rPr lang="en-US" dirty="0"/>
              <a:t>Create </a:t>
            </a:r>
            <a:r>
              <a:rPr lang="en-US" dirty="0" smtClean="0"/>
              <a:t>Artifacts </a:t>
            </a:r>
            <a:r>
              <a:rPr lang="en-US" dirty="0"/>
              <a:t>for the </a:t>
            </a:r>
            <a:r>
              <a:rPr lang="en-US" dirty="0" smtClean="0"/>
              <a:t>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Build a </a:t>
            </a:r>
            <a:r>
              <a:rPr lang="en-US" dirty="0"/>
              <a:t>collection of digital artifacts found on a character’s USB drive (e.g., letters, “to do” lists, data, and poems written by the character for his or her eyes only)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Projects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>
                <a:hlinkClick r:id="rId2"/>
              </a:rPr>
              <a:t>http://fliphtml5.com/eqpj/hwaj</a:t>
            </a:r>
            <a:endParaRPr lang="en-US" sz="1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6" y="1143000"/>
            <a:ext cx="2741994" cy="3429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1850216"/>
            <a:ext cx="6497635" cy="41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</a:t>
            </a:r>
            <a:r>
              <a:rPr lang="en-US" dirty="0" smtClean="0"/>
              <a:t>online </a:t>
            </a:r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www.tengrrl.com/cwcon/2015/</a:t>
            </a: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(all lowercase)</a:t>
            </a:r>
            <a:endParaRPr lang="en-US" sz="4800" dirty="0"/>
          </a:p>
        </p:txBody>
      </p:sp>
      <p:pic>
        <p:nvPicPr>
          <p:cNvPr id="4" name="Picture 2" descr="goat3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720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5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6. Combine Stories in a New Context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3" y="1371600"/>
            <a:ext cx="274955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1454150"/>
            <a:ext cx="29845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447800"/>
            <a:ext cx="283845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1722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moviepilot.com/posts/2014/06/04/disney-characters-go-to-college-1470600?lt_source=external,manual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9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1" y="1371600"/>
            <a:ext cx="8351969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://whoisthefairestofthemall.weebly.com/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19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99250" cy="419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://whoisthefairestofthemall.weebly.com/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404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Based on SnapChat Mashups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1722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>
                <a:hlinkClick r:id="rId2"/>
              </a:rPr>
              <a:t>http://</a:t>
            </a:r>
            <a:r>
              <a:rPr lang="en-US" sz="1200" dirty="0" smtClean="0">
                <a:hlinkClick r:id="rId2"/>
              </a:rPr>
              <a:t>www.buzzfeed.com/jarrylee/snapechat#3nf1l5o</a:t>
            </a:r>
            <a:r>
              <a:rPr lang="en-US" sz="1200" dirty="0" smtClean="0"/>
              <a:t> </a:t>
            </a:r>
          </a:p>
          <a:p>
            <a:r>
              <a:rPr lang="en-US" sz="1200" dirty="0"/>
              <a:t>See also </a:t>
            </a:r>
            <a:r>
              <a:rPr lang="en-US" sz="1200" dirty="0">
                <a:hlinkClick r:id="rId3"/>
              </a:rPr>
              <a:t>http://blogs.bedfordstmartins.com/bits/authors-2/traci-gardner/snapchat-mashups/tgardner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r="8111"/>
          <a:stretch/>
        </p:blipFill>
        <p:spPr bwMode="auto">
          <a:xfrm>
            <a:off x="406400" y="1600200"/>
            <a:ext cx="267546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r="4403" b="11019"/>
          <a:stretch/>
        </p:blipFill>
        <p:spPr bwMode="auto">
          <a:xfrm>
            <a:off x="3124200" y="1638300"/>
            <a:ext cx="2706511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6"/>
          <a:stretch/>
        </p:blipFill>
        <p:spPr bwMode="auto">
          <a:xfrm>
            <a:off x="5867400" y="1638300"/>
            <a:ext cx="302895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8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://whoisthefairestofthemall.weebly.com/</a:t>
            </a:r>
            <a:endParaRPr lang="en-US" sz="1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2" y="1219200"/>
            <a:ext cx="3505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38550"/>
            <a:ext cx="35306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9200"/>
            <a:ext cx="35242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94150"/>
            <a:ext cx="3276600" cy="183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9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Create a Related Infographic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://degreesearch.org/blog/wp-content/uploads/2013/03/shakespeares-tragedies-infographic-.</a:t>
            </a:r>
            <a:r>
              <a:rPr lang="en-US" sz="1200" dirty="0" smtClean="0">
                <a:hlinkClick r:id="rId2"/>
              </a:rPr>
              <a:t>jpg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03377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0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smtClean="0">
                <a:hlinkClick r:id="rId2"/>
              </a:rPr>
              <a:t>https</a:t>
            </a:r>
            <a:r>
              <a:rPr lang="en-US" sz="1200" dirty="0">
                <a:hlinkClick r:id="rId2"/>
              </a:rPr>
              <a:t>://greekmythcomix.wordpress.com/comic/deaths-in-the-iliad-a-classics-infographic</a:t>
            </a:r>
            <a:r>
              <a:rPr lang="en-US" sz="1200" dirty="0" smtClean="0">
                <a:hlinkClick r:id="rId2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366000" cy="42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239664" cy="379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 </a:t>
            </a: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www.thinglink.com/scene/591999152297082881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20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Live Blog/Updates on an Event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913" y="1358900"/>
            <a:ext cx="4050287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 </a:t>
            </a:r>
            <a:r>
              <a:rPr lang="en-US" sz="1200" dirty="0">
                <a:hlinkClick r:id="rId4"/>
              </a:rPr>
              <a:t>http://www.mediaite.com/online/rep-john-lewis-tweets-dramatic-recounting-of-selma-march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241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Live Blog/Updates on an Event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 </a:t>
            </a:r>
            <a:r>
              <a:rPr lang="en-US" sz="1200" dirty="0">
                <a:hlinkClick r:id="rId3"/>
              </a:rPr>
              <a:t>http://www.mediaite.com/online/rep-john-lewis-tweets-dramatic-recounting-of-selma-march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3200400" cy="483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4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Defining Multimodal Texts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481579"/>
              </p:ext>
            </p:extLst>
          </p:nvPr>
        </p:nvGraphicFramePr>
        <p:xfrm>
          <a:off x="609600" y="1371600"/>
          <a:ext cx="8001000" cy="4345940"/>
        </p:xfrm>
        <a:graphic>
          <a:graphicData uri="http://schemas.openxmlformats.org/drawingml/2006/table">
            <a:tbl>
              <a:tblPr/>
              <a:tblGrid>
                <a:gridCol w="2436202"/>
                <a:gridCol w="5564798"/>
              </a:tblGrid>
              <a:tr h="68110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Visual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images and things like color, layout, style, size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0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Aural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sound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10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Gestural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movement, facial expression, gestures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10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Spatial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physical arrangement (in space)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0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Linguistic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written or spoken words</a:t>
                      </a:r>
                      <a:endParaRPr lang="en-US" sz="3200" dirty="0">
                        <a:effectLst/>
                      </a:endParaRP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590800" y="25431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346200"/>
            <a:ext cx="58610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5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10. </a:t>
            </a:r>
            <a:r>
              <a:rPr lang="en-US" dirty="0"/>
              <a:t>Retell the Story in a New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Tell the story through</a:t>
            </a:r>
          </a:p>
          <a:p>
            <a:r>
              <a:rPr lang="en-US" dirty="0" smtClean="0"/>
              <a:t>Twitter updates and retweets</a:t>
            </a:r>
          </a:p>
          <a:p>
            <a:r>
              <a:rPr lang="en-US" dirty="0" smtClean="0"/>
              <a:t>Instagram photos</a:t>
            </a:r>
          </a:p>
          <a:p>
            <a:r>
              <a:rPr lang="en-US" dirty="0" smtClean="0"/>
              <a:t>Facebook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9200"/>
            <a:ext cx="7734300" cy="469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://www.westerosnet.jaylaiche.com</a:t>
            </a:r>
            <a:r>
              <a:rPr lang="en-US" sz="1200" dirty="0" smtClean="0">
                <a:hlinkClick r:id="rId3"/>
              </a:rPr>
              <a:t>/#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02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Mockup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5029200" cy="2762230"/>
          </a:xfr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47768"/>
            <a:ext cx="5181600" cy="26664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20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518914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>
                <a:hlinkClick r:id="rId3"/>
              </a:rPr>
              <a:t>https://instagram.com/scout.f/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43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</a:t>
            </a:r>
            <a:r>
              <a:rPr lang="en-US" dirty="0" smtClean="0"/>
              <a:t>online </a:t>
            </a:r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www.tengrrl.com/cwcon/2015/</a:t>
            </a: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(all lowercase)</a:t>
            </a:r>
            <a:endParaRPr lang="en-US" sz="4800" dirty="0"/>
          </a:p>
        </p:txBody>
      </p:sp>
      <p:pic>
        <p:nvPicPr>
          <p:cNvPr id="23554" name="Picture 2" descr="http://3844s15.tracigardner.com/wp-content/uploads/2015/02/jazz-hands-c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Overarching Remix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Take </a:t>
            </a:r>
            <a:r>
              <a:rPr lang="en-US" dirty="0"/>
              <a:t>an existing story (fiction or nonfiction) told primarily in the linguistic mode and translate it into a new, digital, </a:t>
            </a:r>
            <a:r>
              <a:rPr lang="en-US" dirty="0" smtClean="0"/>
              <a:t>multimodal </a:t>
            </a:r>
            <a:r>
              <a:rPr lang="en-US" dirty="0"/>
              <a:t>version. </a:t>
            </a:r>
            <a:endParaRPr lang="en-US" dirty="0" smtClean="0"/>
          </a:p>
          <a:p>
            <a:r>
              <a:rPr lang="en-US" dirty="0"/>
              <a:t>Make it a passion project.</a:t>
            </a:r>
          </a:p>
          <a:p>
            <a:r>
              <a:rPr lang="en-US" dirty="0"/>
              <a:t>Set a goal that involves risk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3844s15.tracigardner.com/assignments/project-4-remix-a-story</a:t>
            </a:r>
            <a:r>
              <a:rPr lang="en-US" sz="2400" dirty="0">
                <a:hlinkClick r:id="rId2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</a:t>
            </a:r>
            <a:r>
              <a:rPr lang="en-US" dirty="0" smtClean="0"/>
              <a:t>Remix </a:t>
            </a:r>
            <a:r>
              <a:rPr lang="en-US" dirty="0"/>
              <a:t>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1. Choose a story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Step </a:t>
            </a:r>
            <a:r>
              <a:rPr lang="en-US" dirty="0"/>
              <a:t>2. Choose a form for your story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Step </a:t>
            </a:r>
            <a:r>
              <a:rPr lang="en-US" dirty="0"/>
              <a:t>3. Pitch your project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Step </a:t>
            </a:r>
            <a:r>
              <a:rPr lang="en-US" dirty="0"/>
              <a:t>4. Develop and refine your project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Step </a:t>
            </a:r>
            <a:r>
              <a:rPr lang="en-US" dirty="0"/>
              <a:t>5. Present your project.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 smtClean="0"/>
              <a:t>1. Literary Starbucks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2895600" cy="51477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45149" y="1295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literarystarbucks.tumblr.com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27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 smtClean="0"/>
              <a:t>Literary Starbucks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2895600" cy="51477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45149" y="1295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literarystarbucks.tumblr.com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19" y="1904494"/>
            <a:ext cx="50228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 smtClean="0"/>
              <a:t>Based on Literary Starbucks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7482" y="61722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hlinkClick r:id="rId2"/>
              </a:rPr>
              <a:t>http://blogs.bedfordstmartins.com/bits/assignment-idea-2/a-list-of-ten-inspired-by-literary-starbucks/tgardner</a:t>
            </a:r>
            <a:r>
              <a:rPr lang="en-US" sz="1000" dirty="0" smtClean="0">
                <a:hlinkClick r:id="rId2"/>
              </a:rPr>
              <a:t>/</a:t>
            </a:r>
            <a:endParaRPr lang="en-US" sz="1000" dirty="0" smtClean="0"/>
          </a:p>
          <a:p>
            <a:r>
              <a:rPr lang="en-US" sz="1000" dirty="0"/>
              <a:t>Photo: </a:t>
            </a:r>
            <a:r>
              <a:rPr lang="en-US" sz="1000" dirty="0" smtClean="0">
                <a:hlinkClick r:id="rId3"/>
              </a:rPr>
              <a:t>Day </a:t>
            </a:r>
            <a:r>
              <a:rPr lang="en-US" sz="1000" dirty="0">
                <a:hlinkClick r:id="rId3"/>
              </a:rPr>
              <a:t>261: Shopping Haul by crimsong19, on </a:t>
            </a:r>
            <a:r>
              <a:rPr lang="en-US" sz="1000" dirty="0" smtClean="0">
                <a:hlinkClick r:id="rId3"/>
              </a:rPr>
              <a:t>Flickr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371600"/>
            <a:ext cx="4343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Shopping </a:t>
            </a:r>
            <a:r>
              <a:rPr lang="en-US" sz="3200" b="1" dirty="0" smtClean="0"/>
              <a:t>cart contents</a:t>
            </a:r>
            <a:r>
              <a:rPr lang="en-US" sz="3200" b="1" dirty="0"/>
              <a:t>.</a:t>
            </a:r>
            <a:br>
              <a:rPr lang="en-US" sz="3200" b="1" dirty="0"/>
            </a:br>
            <a:r>
              <a:rPr lang="en-US" sz="3200" dirty="0"/>
              <a:t>What would authors or characters have in their basket? What line would they choose? How would they place their goods on the conveyor belt?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160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9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 smtClean="0"/>
              <a:t>Based on Literary Starbucks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7482" y="61722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hlinkClick r:id="rId2"/>
              </a:rPr>
              <a:t>http://blogs.bedfordstmartins.com/bits/assignment-idea-2/a-list-of-ten-inspired-by-literary-starbucks/tgardner</a:t>
            </a:r>
            <a:r>
              <a:rPr lang="en-US" sz="1000" dirty="0" smtClean="0">
                <a:hlinkClick r:id="rId2"/>
              </a:rPr>
              <a:t>/</a:t>
            </a:r>
            <a:endParaRPr lang="en-US" sz="1000" dirty="0" smtClean="0"/>
          </a:p>
          <a:p>
            <a:r>
              <a:rPr lang="en-US" sz="1000" dirty="0" smtClean="0"/>
              <a:t>Photo:  </a:t>
            </a:r>
            <a:r>
              <a:rPr lang="en-US" sz="1000" dirty="0" smtClean="0">
                <a:hlinkClick r:id="rId3"/>
              </a:rPr>
              <a:t>Checkers </a:t>
            </a:r>
            <a:r>
              <a:rPr lang="en-US" sz="1000" dirty="0">
                <a:hlinkClick r:id="rId3"/>
              </a:rPr>
              <a:t>by Steve Snodgrass, on </a:t>
            </a:r>
            <a:r>
              <a:rPr lang="en-US" sz="1000" dirty="0" smtClean="0">
                <a:hlinkClick r:id="rId3"/>
              </a:rPr>
              <a:t>Flickr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371600"/>
            <a:ext cx="4343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Loser’s reaction.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The author or character just lost a game (choose a specific game—anything from checkers to </a:t>
            </a:r>
            <a:r>
              <a:rPr lang="en-US" sz="3200" i="1" dirty="0"/>
              <a:t>Call of Duty</a:t>
            </a:r>
            <a:r>
              <a:rPr lang="en-US" sz="3200" dirty="0"/>
              <a:t>). What happens next?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1600"/>
            <a:ext cx="4327352" cy="28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9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1653</TotalTime>
  <Words>591</Words>
  <Application>Microsoft Office PowerPoint</Application>
  <PresentationFormat>On-screen Show (4:3)</PresentationFormat>
  <Paragraphs>117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Narrative Remix Assignments in the Digital Writing Classroom</vt:lpstr>
      <vt:lpstr>Presentation online at</vt:lpstr>
      <vt:lpstr>Defining Multimodal Texts</vt:lpstr>
      <vt:lpstr>Overarching Remix Assignment</vt:lpstr>
      <vt:lpstr>Overarching Remix Assignment</vt:lpstr>
      <vt:lpstr>1. Literary Starbucks</vt:lpstr>
      <vt:lpstr>Literary Starbucks</vt:lpstr>
      <vt:lpstr>Based on Literary Starbucks</vt:lpstr>
      <vt:lpstr>Based on Literary Starbucks</vt:lpstr>
      <vt:lpstr>2. Based on Pinterest</vt:lpstr>
      <vt:lpstr>Student Project</vt:lpstr>
      <vt:lpstr>3. Based on PostSecret</vt:lpstr>
      <vt:lpstr>Student Project</vt:lpstr>
      <vt:lpstr>Student Project</vt:lpstr>
      <vt:lpstr>4. Mash-up of Social Media</vt:lpstr>
      <vt:lpstr>Student Projects</vt:lpstr>
      <vt:lpstr>Student Projects</vt:lpstr>
      <vt:lpstr>5. Create Artifacts for the Story</vt:lpstr>
      <vt:lpstr>Student Projects</vt:lpstr>
      <vt:lpstr>6. Combine Stories in a New Context</vt:lpstr>
      <vt:lpstr>Student Project</vt:lpstr>
      <vt:lpstr>Student Project</vt:lpstr>
      <vt:lpstr>7. Based on SnapChat Mashups</vt:lpstr>
      <vt:lpstr>Student Project</vt:lpstr>
      <vt:lpstr>8. Create a Related Infographic</vt:lpstr>
      <vt:lpstr>Example Project</vt:lpstr>
      <vt:lpstr>Student Project</vt:lpstr>
      <vt:lpstr>9. Live Blog/Updates on an Event</vt:lpstr>
      <vt:lpstr>9. Live Blog/Updates on an Event</vt:lpstr>
      <vt:lpstr>Student Project</vt:lpstr>
      <vt:lpstr>10. Retell the Story in a New Format</vt:lpstr>
      <vt:lpstr>Student Project</vt:lpstr>
      <vt:lpstr>Student Mockup</vt:lpstr>
      <vt:lpstr>Student Project</vt:lpstr>
      <vt:lpstr>Presentation online at</vt:lpstr>
    </vt:vector>
  </TitlesOfParts>
  <Company>tengrrl.com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 Ways to Use Social Media in the Writing Classroom</dc:title>
  <dc:creator>tengrrl</dc:creator>
  <cp:lastModifiedBy>tengrrl</cp:lastModifiedBy>
  <cp:revision>74</cp:revision>
  <dcterms:created xsi:type="dcterms:W3CDTF">2015-02-25T06:52:54Z</dcterms:created>
  <dcterms:modified xsi:type="dcterms:W3CDTF">2015-05-29T07:21:43Z</dcterms:modified>
</cp:coreProperties>
</file>